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578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  <p:extLst>
    <p:ext uri="{EFAFB233-063F-42B5-8137-9DF3F51BA10A}">
      <p15:sldGuideLst xmlns:p15="http://schemas.microsoft.com/office/powerpoint/2012/main">
        <p15:guide id="1" orient="horz" pos="6143">
          <p15:clr>
            <a:srgbClr val="A4A3A4"/>
          </p15:clr>
        </p15:guide>
        <p15:guide id="2" pos="81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7575"/>
    <a:srgbClr val="0195D3"/>
    <a:srgbClr val="747574"/>
    <a:srgbClr val="EDECDF"/>
    <a:srgbClr val="001A67"/>
    <a:srgbClr val="666666"/>
    <a:srgbClr val="747474"/>
    <a:srgbClr val="9A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7877"/>
  </p:normalViewPr>
  <p:slideViewPr>
    <p:cSldViewPr snapToGrid="0" snapToObjects="1" showGuides="1">
      <p:cViewPr varScale="1">
        <p:scale>
          <a:sx n="75" d="100"/>
          <a:sy n="75" d="100"/>
        </p:scale>
        <p:origin x="1208" y="160"/>
      </p:cViewPr>
      <p:guideLst>
        <p:guide orient="horz" pos="6143"/>
        <p:guide pos="81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16673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ody Level One…"/>
          <p:cNvSpPr txBox="1"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2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268199" y="9199778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8" r:id="rId3"/>
  </p:sldLayoutIdLst>
  <p:transition spd="med"/>
  <p:hf hdr="0" ftr="0" dt="0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Classroom Agreements</a:t>
            </a:r>
            <a:endParaRPr dirty="0"/>
          </a:p>
        </p:txBody>
      </p:sp>
      <p:sp>
        <p:nvSpPr>
          <p:cNvPr id="143" name="I am an environmental epidemiologist.…"/>
          <p:cNvSpPr txBox="1">
            <a:spLocks noGrp="1"/>
          </p:cNvSpPr>
          <p:nvPr>
            <p:ph type="body" idx="1"/>
          </p:nvPr>
        </p:nvSpPr>
        <p:spPr>
          <a:xfrm>
            <a:off x="571500" y="2133600"/>
            <a:ext cx="11861800" cy="677091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Be curious, open, and respectful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FFC000"/>
                </a:solidFill>
              </a:rPr>
              <a:t>Ask clarifying questions instead of making assumptions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/>
              <a:t>Speak from your own experience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00B050"/>
                </a:solidFill>
              </a:rPr>
              <a:t>Use “I” statements rather than generalizations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00B0F0"/>
                </a:solidFill>
              </a:rPr>
              <a:t>Call people into conversation and mutual understanding, rather than calling out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7030A0"/>
                </a:solidFill>
              </a:rPr>
              <a:t>Seek to understand perspectives that differ from your own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Listen deeply and ask questions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FFC000"/>
                </a:solidFill>
              </a:rPr>
              <a:t>Stories stay, lessons go – honor confidentiality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/>
              <a:t>Assume positive intent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dirty="0">
                <a:solidFill>
                  <a:srgbClr val="00B050"/>
                </a:solidFill>
              </a:rPr>
              <a:t>Excellence not perfection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b="1" dirty="0">
                <a:solidFill>
                  <a:srgbClr val="00B0F0"/>
                </a:solidFill>
              </a:rPr>
              <a:t>Ouch, oops, whoa</a:t>
            </a: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0F47D25D-63BC-8149-A5FE-394C37C682CA}"/>
              </a:ext>
            </a:extLst>
          </p:cNvPr>
          <p:cNvSpPr txBox="1">
            <a:spLocks/>
          </p:cNvSpPr>
          <p:nvPr/>
        </p:nvSpPr>
        <p:spPr>
          <a:xfrm>
            <a:off x="12367056" y="9199778"/>
            <a:ext cx="213158" cy="299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 Light"/>
              </a:defRPr>
            </a:lvl9pPr>
          </a:lstStyle>
          <a:p>
            <a:fld id="{86CB4B4D-7CA3-9044-876B-883B54F8677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I am an environmental epidemiologist.…">
            <a:extLst>
              <a:ext uri="{FF2B5EF4-FFF2-40B4-BE49-F238E27FC236}">
                <a16:creationId xmlns:a16="http://schemas.microsoft.com/office/drawing/2014/main" id="{0E485999-7BE1-BF32-5C03-823A8469D3FE}"/>
              </a:ext>
            </a:extLst>
          </p:cNvPr>
          <p:cNvSpPr txBox="1">
            <a:spLocks/>
          </p:cNvSpPr>
          <p:nvPr/>
        </p:nvSpPr>
        <p:spPr>
          <a:xfrm>
            <a:off x="7387774" y="9122229"/>
            <a:ext cx="5617026" cy="631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marL="4572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1pPr>
            <a:lvl2pPr marL="9144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2pPr>
            <a:lvl3pPr marL="13716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3pPr>
            <a:lvl4pPr marL="18288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4pPr>
            <a:lvl5pPr marL="22860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5pPr>
            <a:lvl6pPr marL="27432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6pPr>
            <a:lvl7pPr marL="32004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7pPr>
            <a:lvl8pPr marL="36576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8pPr>
            <a:lvl9pPr marL="4114800" marR="0" indent="-4572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Helvetica Neue"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 Light"/>
              </a:defRPr>
            </a:lvl9pPr>
          </a:lstStyle>
          <a:p>
            <a:pPr marL="0" indent="0" hangingPunct="1">
              <a:spcBef>
                <a:spcPts val="0"/>
              </a:spcBef>
              <a:buFont typeface="Helvetica Neue"/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Adapted from CSPH Community Agreements</a:t>
            </a: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9085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21858</TotalTime>
  <Words>80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Helvetica Neue</vt:lpstr>
      <vt:lpstr>Helvetica Neue Light</vt:lpstr>
      <vt:lpstr>Helvetica Neue Medium</vt:lpstr>
      <vt:lpstr>ModernPortfolio</vt:lpstr>
      <vt:lpstr>Classroom Agreements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Early-life exposure to secondhand smoke and childhood growth and neurodevelopment</dc:title>
  <dc:creator>Anne</dc:creator>
  <cp:lastModifiedBy>Moore, Brianna</cp:lastModifiedBy>
  <cp:revision>246</cp:revision>
  <dcterms:modified xsi:type="dcterms:W3CDTF">2024-09-03T19:50:48Z</dcterms:modified>
</cp:coreProperties>
</file>